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89" r:id="rId3"/>
    <p:sldId id="310" r:id="rId4"/>
    <p:sldId id="305" r:id="rId5"/>
    <p:sldId id="290" r:id="rId6"/>
    <p:sldId id="291" r:id="rId7"/>
    <p:sldId id="292" r:id="rId8"/>
    <p:sldId id="293" r:id="rId9"/>
    <p:sldId id="306" r:id="rId10"/>
    <p:sldId id="307" r:id="rId11"/>
    <p:sldId id="308" r:id="rId12"/>
    <p:sldId id="30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2F65F7-6D26-4A29-B480-16076FC0535A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D49BAC-B695-4CF0-9A3E-59C3CCB532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000100" y="648355"/>
            <a:ext cx="8001056" cy="459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6348" rIns="91440" bIns="634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i="1" dirty="0" smtClean="0">
              <a:solidFill>
                <a:srgbClr val="00B05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Организационно-экономические основы логистики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15553" t="22756" r="40192" b="22547"/>
          <a:stretch>
            <a:fillRect/>
          </a:stretch>
        </p:blipFill>
        <p:spPr bwMode="auto">
          <a:xfrm>
            <a:off x="6515100" y="0"/>
            <a:ext cx="26289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043608" y="-2101635"/>
            <a:ext cx="8100392" cy="78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Логистическая стратегия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предприятии направлена на совершенствование управления материальными и сопутствующими потоками. В то же время логистическая система предприятия должна быть ориентирована на потребителя.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Исходя из этого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главной целью логистики на предприятии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является доставка продукции соответствующего количества и качества, точно в срок и при минимальных затратах на снабжение, производство, сбыт и транспортировку, а также на получение, обработку и передачу информации.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43608" y="-469573"/>
            <a:ext cx="810039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Главная цель логистики для ее реализации декомпозируется (дробится) на следующие подцели: 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−создание механизма эффективного контроля, который позволяет наладить систему учета затрат на выполнение логистических операций; 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−реорганизация организационной структуры предприятия; 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−организация логистического менеджмента на предприятии.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971600" y="-915014"/>
            <a:ext cx="81724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" algn="l"/>
                <a:tab pos="457200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1. Глобальные задачи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моделирование логистической системы предприятия; разработка условий надежности доставки товарных партий; проектирование цепей поставок.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2. Общие задачи: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системы учета логистических затрат; координация деятельности подразделений предприятия; разработка логистической стратегии предприятия; создание системы мотивации водителей-экспедиторов. 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3. Локальные задачи: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логистического посредника; определение оптимального количества складов на обслуживаемой территории; выбор места расположения торговой точки или склада; выбор вида транспортного средства.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283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Предмет исследования логистики – оптимизация движения материальных и сопутствующих им потоков. </a:t>
            </a:r>
          </a:p>
          <a:p>
            <a:pPr algn="just"/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Цель логистики определяется 7 правилами: (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нужный товар должен быть доставлен (2) в нужное время (3) в нужное место, (4) с наименьшими затратами, (5) нужного качества, (6) в нужном количестве и (7) нужному потребителю. Если эти правила выполняются, то цель логистической деятельности считается достигнутой. 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2656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Концепция логистики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система взглядов на совершенствование хозяйственной деятельности предприятия или группы предприятий путём рационализации управления материальными потоками. Использование концепции логистики на практике обеспечивает единство и согласованность действий всех функциональных подразделений предприятия. 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36713"/>
            <a:ext cx="81003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Материальный поток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образуется в результате транспортировки, складирования и выполнения других логистических функций с сырьём, полуфабрикатами и готовыми изделиями, начиная от первичного источника сырья вплоть до конечного потребителя.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Логистической операцией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называется любое элементарное действие, приводящее к преобразованию параметров материального и (или) связанных с ними информационных, финансовых, сервисных потоков.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792088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Логистическая функция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укрупнённая группа логистических операций.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ключевым функциям могут относиться следующие. 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Закупка материальных ресурсов для обеспечения производства.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комплекс таких задач, как выбор поставщиков, планирование потребности в материалах, определение рациональных периодов времени и объемов поставок ресурсов, организация договорной работы и другое.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Транспортировка.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Процесс транспортировки нужно рассматривать в более широком плане, чем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собственно перевозка грузов, а именно: как совокупность перевозки, погрузки-разгрузки, экспедирования и других сопутствующих логистических операций. </a:t>
            </a:r>
          </a:p>
          <a:p>
            <a:endParaRPr lang="ru-RU" sz="2400" i="1" dirty="0" smtClean="0"/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6632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Управление запасами.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собой процесс создания, контроля и регулирования уровней запасов в снабжении, производстве и сбыте продукции.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Управление процедурами заказов.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 функция определяет процедуры получения и обработки заказов, времени отправки готовой продукции клиентам.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Поддержка производственных операций. 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Поддержание стандартов качества производства готовой продукции и сопутствующего сервиса.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Информационно-компьютерная поддержка.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79249"/>
            <a:ext cx="799288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поддерживающим функциям относятся. 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Складирование.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 объема хранения материальных ресурсов и готовой продукции, планировки складских площадей, количества рабочей силы и погрузочно-разгрузочной техники.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Прогнозирование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спроса на готовую продукцию и расхода материального ресурса.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возврата продукции от покупателей.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покупателей или собственного производства запасными частями.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Сбор и утилизация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отходов производства (управление вторичными материальными ресурсами) и другое. 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-495151"/>
            <a:ext cx="810039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Информационные потоки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поток сообщений в устной и документной (бумажной и электронной), соответствующий материальному или сервисному потоку в рассматриваемой логистической системе, и предназначенный в основном для реализации управляющих воздействий. 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Сервисные потоки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потоки услуг, генерируемые логистической системой в целом или ее подсистемой (звеном, элементом) с целью удовлетворения внешних или внутренних потребителей организации.</a:t>
            </a:r>
          </a:p>
          <a:p>
            <a:pPr algn="just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Финансовые потоки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направленное движение финансовых ресурсов, связанное с материальными, информационными и сервисными потоками как в рамках логистической системы, так и вне нее.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115616" y="761266"/>
            <a:ext cx="802838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0648"/>
            <a:ext cx="792088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1105</TotalTime>
  <Words>519</Words>
  <Application>Microsoft Office PowerPoint</Application>
  <PresentationFormat>Экран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Ставропольский 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ТИ</dc:creator>
  <cp:lastModifiedBy>Админ</cp:lastModifiedBy>
  <cp:revision>132</cp:revision>
  <dcterms:created xsi:type="dcterms:W3CDTF">2016-10-29T21:43:33Z</dcterms:created>
  <dcterms:modified xsi:type="dcterms:W3CDTF">2020-09-21T07:57:07Z</dcterms:modified>
</cp:coreProperties>
</file>